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1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E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43"/>
  </p:normalViewPr>
  <p:slideViewPr>
    <p:cSldViewPr snapToGrid="0" snapToObjects="1">
      <p:cViewPr varScale="1">
        <p:scale>
          <a:sx n="76" d="100"/>
          <a:sy n="76" d="100"/>
        </p:scale>
        <p:origin x="216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smtClean="0"/>
              <a:t>10/17/18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smtClean="0"/>
              <a:t>10/17/18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smtClean="0"/>
              <a:t>10/17/18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smtClean="0"/>
              <a:t>10/17/18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smtClean="0"/>
              <a:t>10/17/18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smtClean="0"/>
              <a:t>10/17/18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_tradnl" smtClean="0"/>
              <a:t>Arrastre la imagen al marcador de posición o haga clic en el icono para agregarla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_tradnl" smtClean="0"/>
              <a:t>Arrastre la imagen al marcador de posición o haga clic en el icono para agregarla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_tradnl" smtClean="0"/>
              <a:t>Arrastre la imagen al marcador de posición o haga clic en el icono para agregarla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smtClean="0"/>
              <a:t>10/17/18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smtClean="0"/>
              <a:t>10/17/18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smtClean="0"/>
              <a:t>10/17/18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smtClean="0"/>
              <a:t>10/17/18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smtClean="0"/>
              <a:t>10/17/18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smtClean="0"/>
              <a:t>10/17/18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smtClean="0"/>
              <a:t>10/17/18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smtClean="0"/>
              <a:t>10/17/18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smtClean="0"/>
              <a:t>10/17/18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smtClean="0"/>
              <a:t>10/17/18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smtClean="0"/>
              <a:t>10/17/18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smtClean="0"/>
              <a:t>10/17/18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4144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_tradnl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689" y="2831955"/>
            <a:ext cx="1176577" cy="1176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168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3755" y="2826135"/>
            <a:ext cx="1176577" cy="1176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554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_tradnl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3756" y="705408"/>
            <a:ext cx="1176577" cy="1176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084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ES_tradnl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689" y="4677749"/>
            <a:ext cx="1176577" cy="1176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260727"/>
      </p:ext>
    </p:extLst>
  </p:cSld>
  <p:clrMapOvr>
    <a:masterClrMapping/>
  </p:clrMapOvr>
</p:sld>
</file>

<file path=ppt/theme/theme1.xml><?xml version="1.0" encoding="utf-8"?>
<a:theme xmlns:a="http://schemas.openxmlformats.org/drawingml/2006/main" name="Berlín">
  <a:themeElements>
    <a:clrScheme name="Personalizar 10">
      <a:dk1>
        <a:srgbClr val="373737"/>
      </a:dk1>
      <a:lt1>
        <a:srgbClr val="FFFFFF"/>
      </a:lt1>
      <a:dk2>
        <a:srgbClr val="5E5E5E"/>
      </a:dk2>
      <a:lt2>
        <a:srgbClr val="DD4B4B"/>
      </a:lt2>
      <a:accent1>
        <a:srgbClr val="DD4B4B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Berlí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í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B587E4A9-1405-4B4F-8BC3-512EE08D2E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51</TotalTime>
  <Words>0</Words>
  <Application>Microsoft Macintosh PowerPoint</Application>
  <PresentationFormat>Panorámica</PresentationFormat>
  <Paragraphs>0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7" baseType="lpstr">
      <vt:lpstr>Trebuchet MS</vt:lpstr>
      <vt:lpstr>Arial</vt:lpstr>
      <vt:lpstr>Berlín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15.0038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Usuario de Microsoft Office</cp:lastModifiedBy>
  <cp:revision>5</cp:revision>
  <dcterms:created xsi:type="dcterms:W3CDTF">2018-10-18T02:43:53Z</dcterms:created>
  <dcterms:modified xsi:type="dcterms:W3CDTF">2018-10-18T03:35:08Z</dcterms:modified>
</cp:coreProperties>
</file>