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43"/>
  </p:normalViewPr>
  <p:slideViewPr>
    <p:cSldViewPr snapToGrid="0" snapToObjects="1">
      <p:cViewPr varScale="1">
        <p:scale>
          <a:sx n="76" d="100"/>
          <a:sy n="76" d="100"/>
        </p:scale>
        <p:origin x="21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 smtClean="0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 smtClean="0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 smtClean="0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10/17/18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689" y="2831955"/>
            <a:ext cx="1176577" cy="117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6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755" y="2826135"/>
            <a:ext cx="1176577" cy="117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54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756" y="705408"/>
            <a:ext cx="1176577" cy="117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8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689" y="4677749"/>
            <a:ext cx="1176577" cy="117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260727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Personalizar 3">
      <a:dk1>
        <a:srgbClr val="000000"/>
      </a:dk1>
      <a:lt1>
        <a:srgbClr val="FFFFFF"/>
      </a:lt1>
      <a:dk2>
        <a:srgbClr val="5E5E5E"/>
      </a:dk2>
      <a:lt2>
        <a:srgbClr val="DD4B4B"/>
      </a:lt2>
      <a:accent1>
        <a:srgbClr val="DD4B4B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Berlín</Template>
  <TotalTime>10</TotalTime>
  <Words>0</Words>
  <Application>Microsoft Macintosh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Gill Sans MT</vt:lpstr>
      <vt:lpstr>Arial</vt:lpstr>
      <vt:lpstr>Berlín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Usuario de Microsoft Office</cp:lastModifiedBy>
  <cp:revision>2</cp:revision>
  <dcterms:created xsi:type="dcterms:W3CDTF">2018-10-18T02:43:53Z</dcterms:created>
  <dcterms:modified xsi:type="dcterms:W3CDTF">2018-10-18T02:54:13Z</dcterms:modified>
</cp:coreProperties>
</file>